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296" y="-18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2" b="40907"/>
          <a:stretch/>
        </p:blipFill>
        <p:spPr bwMode="auto">
          <a:xfrm>
            <a:off x="-621" y="-27384"/>
            <a:ext cx="9144621" cy="46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3933056"/>
            <a:ext cx="9144620" cy="12065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152400" y="4832349"/>
            <a:ext cx="7010400" cy="1851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EERA-DTOC intro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152400" y="54102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EWEA 2012 side-event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2844" y="6017145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596"/>
                </a:solidFill>
                <a:latin typeface="+mj-lt"/>
              </a:rPr>
              <a:t>PETER</a:t>
            </a:r>
            <a:r>
              <a:rPr lang="en-GB" baseline="0" dirty="0" smtClean="0">
                <a:solidFill>
                  <a:srgbClr val="005596"/>
                </a:solidFill>
                <a:latin typeface="+mj-lt"/>
              </a:rPr>
              <a:t> HAUGE MADSEN</a:t>
            </a:r>
            <a:endParaRPr lang="en-GB" dirty="0" smtClean="0">
              <a:solidFill>
                <a:srgbClr val="005596"/>
              </a:solidFill>
              <a:latin typeface="+mj-lt"/>
            </a:endParaRP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Director</a:t>
            </a:r>
            <a:r>
              <a:rPr lang="en-GB" sz="1300" i="1" baseline="0" dirty="0" smtClean="0">
                <a:solidFill>
                  <a:srgbClr val="005596"/>
                </a:solidFill>
                <a:latin typeface="+mj-lt"/>
              </a:rPr>
              <a:t> of DTU Wind Energy</a:t>
            </a:r>
            <a:endParaRPr lang="en-GB" sz="1300" i="1" dirty="0" smtClean="0">
              <a:solidFill>
                <a:srgbClr val="005596"/>
              </a:solidFill>
              <a:latin typeface="+mj-lt"/>
            </a:endParaRP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Technical University</a:t>
            </a:r>
            <a:r>
              <a:rPr lang="en-GB" sz="1300" i="1" baseline="0" dirty="0" smtClean="0">
                <a:solidFill>
                  <a:srgbClr val="005596"/>
                </a:solidFill>
                <a:latin typeface="+mj-lt"/>
              </a:rPr>
              <a:t> of Denmark</a:t>
            </a:r>
            <a:endParaRPr lang="en-US" sz="1300" i="1" dirty="0">
              <a:solidFill>
                <a:srgbClr val="005596"/>
              </a:solidFill>
              <a:latin typeface="+mj-lt"/>
            </a:endParaRPr>
          </a:p>
        </p:txBody>
      </p:sp>
      <p:pic>
        <p:nvPicPr>
          <p:cNvPr id="2" name="Picture 1" descr="EERA_DTO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272" y="4411684"/>
            <a:ext cx="2520280" cy="1493815"/>
          </a:xfrm>
          <a:prstGeom prst="rect">
            <a:avLst/>
          </a:prstGeom>
        </p:spPr>
      </p:pic>
      <p:pic>
        <p:nvPicPr>
          <p:cNvPr id="8" name="Picture 7" descr="EU_flag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944" y="6381328"/>
            <a:ext cx="516150" cy="343206"/>
          </a:xfrm>
          <a:prstGeom prst="rect">
            <a:avLst/>
          </a:prstGeom>
        </p:spPr>
      </p:pic>
      <p:pic>
        <p:nvPicPr>
          <p:cNvPr id="9" name="Picture 8" descr="FP7-gen-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147" y="6306436"/>
            <a:ext cx="590261" cy="4801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72200" y="5949280"/>
            <a:ext cx="194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solidFill>
                  <a:schemeClr val="accent6">
                    <a:lumMod val="75000"/>
                  </a:schemeClr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33944" y="6243887"/>
            <a:ext cx="2595724" cy="0"/>
          </a:xfrm>
          <a:prstGeom prst="line">
            <a:avLst/>
          </a:prstGeom>
          <a:ln w="3175" cap="flat" cmpd="sng" algn="ctr">
            <a:solidFill>
              <a:schemeClr val="accent6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  <p:pic>
        <p:nvPicPr>
          <p:cNvPr id="2" name="Picture 1" descr="EU_fla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266" y="2780928"/>
            <a:ext cx="2069320" cy="1375958"/>
          </a:xfrm>
          <a:prstGeom prst="rect">
            <a:avLst/>
          </a:prstGeom>
        </p:spPr>
      </p:pic>
      <p:pic>
        <p:nvPicPr>
          <p:cNvPr id="4" name="Picture 3" descr="FP7-gen-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494" y="2757155"/>
            <a:ext cx="1888177" cy="15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624"/>
            <a:ext cx="2232248" cy="113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RA-DTOC_KickOff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2" t="13012" r="4639"/>
          <a:stretch/>
        </p:blipFill>
        <p:spPr>
          <a:xfrm>
            <a:off x="0" y="0"/>
            <a:ext cx="9144000" cy="584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5030812"/>
            <a:ext cx="9144620" cy="1206500"/>
          </a:xfrm>
          <a:prstGeom prst="rect">
            <a:avLst/>
          </a:prstGeom>
        </p:spPr>
      </p:pic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661248"/>
            <a:ext cx="1656184" cy="84562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07504" y="5877272"/>
            <a:ext cx="7423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xmlns="" val="13625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WEA2012-slide for flat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014"/>
            <a:ext cx="9144000" cy="507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00200"/>
            <a:ext cx="815982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16:00 – 16:05 </a:t>
            </a:r>
            <a:r>
              <a:rPr lang="en-US" i="1" dirty="0" smtClean="0"/>
              <a:t>Welcome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b="1" dirty="0" smtClean="0"/>
              <a:t>	Peter Hauge Madsen</a:t>
            </a:r>
            <a:r>
              <a:rPr lang="en-US" dirty="0" smtClean="0"/>
              <a:t>, DTU Wind Energy, Denmark, Project Coordinator </a:t>
            </a:r>
          </a:p>
          <a:p>
            <a:r>
              <a:rPr lang="en-US" dirty="0" smtClean="0"/>
              <a:t>16:05 – 16:15 </a:t>
            </a:r>
            <a:r>
              <a:rPr lang="en-US" i="1" dirty="0" smtClean="0"/>
              <a:t>Project introduction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b="1" dirty="0" smtClean="0"/>
              <a:t>	Charlotte Bay Hasager</a:t>
            </a:r>
            <a:r>
              <a:rPr lang="en-US" dirty="0" smtClean="0"/>
              <a:t>, DTU Wind Energy, Denmark, Scientific Coordinator </a:t>
            </a:r>
          </a:p>
          <a:p>
            <a:r>
              <a:rPr lang="en-US" dirty="0" smtClean="0"/>
              <a:t>16:15 – 16:30 </a:t>
            </a:r>
            <a:r>
              <a:rPr lang="en-US" i="1" dirty="0" smtClean="0"/>
              <a:t>Wake </a:t>
            </a:r>
            <a:r>
              <a:rPr lang="en-US" i="1" dirty="0" err="1" smtClean="0"/>
              <a:t>modelling</a:t>
            </a:r>
            <a:r>
              <a:rPr lang="en-US" dirty="0" smtClean="0"/>
              <a:t>: state of the art and challenges ahead:</a:t>
            </a:r>
            <a:br>
              <a:rPr lang="en-US" dirty="0" smtClean="0"/>
            </a:br>
            <a:r>
              <a:rPr lang="en-US" b="1" dirty="0" smtClean="0"/>
              <a:t>Pierre-Elouan </a:t>
            </a:r>
            <a:r>
              <a:rPr lang="en-US" b="1" dirty="0" err="1" smtClean="0"/>
              <a:t>Rethoré</a:t>
            </a:r>
            <a:r>
              <a:rPr lang="en-US" dirty="0" smtClean="0"/>
              <a:t>, DTU Wind Energy, Denmark (WP 1) </a:t>
            </a:r>
          </a:p>
          <a:p>
            <a:r>
              <a:rPr lang="en-US" dirty="0" smtClean="0"/>
              <a:t>16:30 – 16:45 </a:t>
            </a:r>
            <a:r>
              <a:rPr lang="en-US" i="1" dirty="0" err="1" smtClean="0"/>
              <a:t>Optimising</a:t>
            </a:r>
            <a:r>
              <a:rPr lang="en-US" i="1" dirty="0" smtClean="0"/>
              <a:t> interconnectors and power plant systems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Luis Mariano Faiella</a:t>
            </a:r>
            <a:r>
              <a:rPr lang="en-US" dirty="0" smtClean="0"/>
              <a:t>, </a:t>
            </a:r>
            <a:r>
              <a:rPr lang="en-US" dirty="0" err="1" smtClean="0"/>
              <a:t>Fraunhofer</a:t>
            </a:r>
            <a:r>
              <a:rPr lang="en-US" dirty="0" smtClean="0"/>
              <a:t> IWES, Germany (WP 2) </a:t>
            </a:r>
          </a:p>
          <a:p>
            <a:r>
              <a:rPr lang="en-US" dirty="0" smtClean="0"/>
              <a:t>16:45 – 17:00 </a:t>
            </a:r>
            <a:r>
              <a:rPr lang="en-US" i="1" dirty="0" smtClean="0"/>
              <a:t>Energy yield estimation for offshore wind farms clusters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Daniel </a:t>
            </a:r>
            <a:r>
              <a:rPr lang="en-US" b="1" dirty="0" err="1" smtClean="0"/>
              <a:t>Cabezón</a:t>
            </a:r>
            <a:r>
              <a:rPr lang="en-US" dirty="0" smtClean="0"/>
              <a:t>, CENER, Spain (WP 3) </a:t>
            </a:r>
          </a:p>
          <a:p>
            <a:r>
              <a:rPr lang="en-US" dirty="0" smtClean="0"/>
              <a:t>17:00 – 17:15 </a:t>
            </a:r>
            <a:r>
              <a:rPr lang="en-US" i="1" dirty="0" smtClean="0"/>
              <a:t>Evaluation and Measurements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Gerard Schepers</a:t>
            </a:r>
            <a:r>
              <a:rPr lang="en-US" dirty="0" smtClean="0"/>
              <a:t>, ECN, The Netherlands (WP 5) </a:t>
            </a:r>
          </a:p>
          <a:p>
            <a:r>
              <a:rPr lang="en-US" dirty="0" smtClean="0"/>
              <a:t>17:15 – 17:30 </a:t>
            </a:r>
            <a:r>
              <a:rPr lang="en-US" i="1" dirty="0" err="1" smtClean="0"/>
              <a:t>ClusterDesign</a:t>
            </a:r>
            <a:r>
              <a:rPr lang="en-US" i="1" dirty="0" smtClean="0"/>
              <a:t> – A Toolbox for Offshore Wind Farms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Rory Donnelly</a:t>
            </a:r>
            <a:r>
              <a:rPr lang="en-US" dirty="0" smtClean="0"/>
              <a:t>, 3E, Belgium  </a:t>
            </a:r>
          </a:p>
          <a:p>
            <a:r>
              <a:rPr lang="en-US" dirty="0" smtClean="0"/>
              <a:t>17:30 – 17:45 Questions and debate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EA_layout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EWEA_layout.potx</Template>
  <TotalTime>203</TotalTime>
  <Words>6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EWEA_layout</vt:lpstr>
      <vt:lpstr>Slide 1</vt:lpstr>
      <vt:lpstr>Slide 2</vt:lpstr>
      <vt:lpstr>Program</vt:lpstr>
      <vt:lpstr>Slide 4</vt:lpstr>
    </vt:vector>
  </TitlesOfParts>
  <Company>EWEA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Jesus Quesada</dc:creator>
  <cp:lastModifiedBy>Charlotte B. Hasager</cp:lastModifiedBy>
  <cp:revision>29</cp:revision>
  <dcterms:created xsi:type="dcterms:W3CDTF">2010-11-29T14:32:00Z</dcterms:created>
  <dcterms:modified xsi:type="dcterms:W3CDTF">2012-04-13T11:39:23Z</dcterms:modified>
</cp:coreProperties>
</file>